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d6ec2e154b4537" /><Relationship Type="http://schemas.openxmlformats.org/officeDocument/2006/relationships/extended-properties" Target="/docProps/app.xml" Id="R475c7d217fd14e2c" /><Relationship Type="http://schemas.openxmlformats.org/officeDocument/2006/relationships/officeDocument" Target="/ppt/presentation.xml" Id="Rffe3d5cf0b674b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cecf01bc994906"/>
  </p:sldMasterIdLst>
  <p:notesMasterIdLst>
    <p:notesMasterId xmlns:r="http://schemas.openxmlformats.org/officeDocument/2006/relationships" r:id="R65f5979a1fc4468b"/>
  </p:notesMasterIdLst>
  <p:sldIdLst>
    <p:sldId xmlns:r="http://schemas.openxmlformats.org/officeDocument/2006/relationships" id="256" r:id="R6d284cd093644a45"/>
    <p:sldId xmlns:r="http://schemas.openxmlformats.org/officeDocument/2006/relationships" id="257" r:id="R6b79b8fcf4ca4509"/>
    <p:sldId xmlns:r="http://schemas.openxmlformats.org/officeDocument/2006/relationships" id="258" r:id="R54bb0dce4a2b4caf"/>
    <p:sldId xmlns:r="http://schemas.openxmlformats.org/officeDocument/2006/relationships" id="259" r:id="R3ae4e1ea17ae4d67"/>
    <p:sldId xmlns:r="http://schemas.openxmlformats.org/officeDocument/2006/relationships" id="260" r:id="R3dcedf540f3e4f6a"/>
    <p:sldId xmlns:r="http://schemas.openxmlformats.org/officeDocument/2006/relationships" id="261" r:id="R0659d8947e684a03"/>
    <p:sldId xmlns:r="http://schemas.openxmlformats.org/officeDocument/2006/relationships" id="262" r:id="R501c758bbcd74326"/>
    <p:sldId xmlns:r="http://schemas.openxmlformats.org/officeDocument/2006/relationships" id="263" r:id="R91483414daa141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75eb72707d4ace" /><Relationship Type="http://schemas.openxmlformats.org/officeDocument/2006/relationships/slideMaster" Target="/ppt/slideMasters/slideMaster1.xml" Id="R57cecf01bc994906" /><Relationship Type="http://schemas.openxmlformats.org/officeDocument/2006/relationships/notesMaster" Target="/ppt/notesMasters/notesMaster1.xml" Id="R65f5979a1fc4468b" /><Relationship Type="http://schemas.openxmlformats.org/officeDocument/2006/relationships/presProps" Target="/ppt/presProps.xml" Id="R42e0b453d0a145e3" /><Relationship Type="http://schemas.openxmlformats.org/officeDocument/2006/relationships/tableStyles" Target="/ppt/tableStyles.xml" Id="R6ec799172e2a4748" /><Relationship Type="http://schemas.openxmlformats.org/officeDocument/2006/relationships/slide" Target="/ppt/slides/slide1.xml" Id="R6d284cd093644a45" /><Relationship Type="http://schemas.openxmlformats.org/officeDocument/2006/relationships/slide" Target="/ppt/slides/slide2.xml" Id="R6b79b8fcf4ca4509" /><Relationship Type="http://schemas.openxmlformats.org/officeDocument/2006/relationships/slide" Target="/ppt/slides/slide3.xml" Id="R54bb0dce4a2b4caf" /><Relationship Type="http://schemas.openxmlformats.org/officeDocument/2006/relationships/slide" Target="/ppt/slides/slide4.xml" Id="R3ae4e1ea17ae4d67" /><Relationship Type="http://schemas.openxmlformats.org/officeDocument/2006/relationships/slide" Target="/ppt/slides/slide5.xml" Id="R3dcedf540f3e4f6a" /><Relationship Type="http://schemas.openxmlformats.org/officeDocument/2006/relationships/slide" Target="/ppt/slides/slide6.xml" Id="R0659d8947e684a03" /><Relationship Type="http://schemas.openxmlformats.org/officeDocument/2006/relationships/slide" Target="/ppt/slides/slide7.xml" Id="R501c758bbcd74326" /><Relationship Type="http://schemas.openxmlformats.org/officeDocument/2006/relationships/slide" Target="/ppt/slides/slide8.xml" Id="R91483414daa141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21b57c6c2c48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ebf659693f4f36" /><Relationship Type="http://schemas.openxmlformats.org/officeDocument/2006/relationships/notesMaster" Target="/ppt/notesMasters/notesMaster1.xml" Id="R21b04750e68e4f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500f1ab4824ff5" /><Relationship Type="http://schemas.openxmlformats.org/officeDocument/2006/relationships/notesMaster" Target="/ppt/notesMasters/notesMaster1.xml" Id="Ra70da40e7f3b4d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7ce0ccd3ee40f4" /><Relationship Type="http://schemas.openxmlformats.org/officeDocument/2006/relationships/notesMaster" Target="/ppt/notesMasters/notesMaster1.xml" Id="R531419a556f645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b9cf3d2a2c445a" /><Relationship Type="http://schemas.openxmlformats.org/officeDocument/2006/relationships/notesMaster" Target="/ppt/notesMasters/notesMaster1.xml" Id="R39553007f8d345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da984d28b3425b" /><Relationship Type="http://schemas.openxmlformats.org/officeDocument/2006/relationships/notesMaster" Target="/ppt/notesMasters/notesMaster1.xml" Id="Rf1d69ba684df424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5ca66649954734" /><Relationship Type="http://schemas.openxmlformats.org/officeDocument/2006/relationships/notesMaster" Target="/ppt/notesMasters/notesMaster1.xml" Id="R511eb9ecda5240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a4b50c36f04f73" /><Relationship Type="http://schemas.openxmlformats.org/officeDocument/2006/relationships/notesMaster" Target="/ppt/notesMasters/notesMaster1.xml" Id="R4e4e7527159a4f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10fd5c3c624741" /><Relationship Type="http://schemas.openxmlformats.org/officeDocument/2006/relationships/notesMaster" Target="/ppt/notesMasters/notesMaster1.xml" Id="R95dd1d33dbdc42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partnership brief, supplied by Michael, 2026-10-01.</a:t>
            </a:r>
          </a:p>
          <a:p xmlns:a="http://schemas.openxmlformats.org/drawingml/2006/main">
            <a:r>
              <a:t>- https://www.phoneiq.co/brand-guide</a:t>
            </a:r>
          </a:p>
          <a:p xmlns:a="http://schemas.openxmlformats.org/drawingml/2006/main">
            <a:r>
              <a:t>- Phone employee is a metaphor for an AI voice agent; this is a proposed partnership, not an existing Replit relationship.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https://replit.com/usecases/smb (accessed 2026-10-01): custom CRM, customer portal and scheduling app use cases.</a:t>
            </a:r>
          </a:p>
          <a:p xmlns:a="http://schemas.openxmlformats.org/drawingml/2006/main">
            <a:r>
              <a:t>- https://replit.com/products/agent (accessed 2026-10-01): natural-language app building and integrations.</a:t>
            </a:r>
          </a:p>
          <a:p xmlns:a="http://schemas.openxmlformats.org/drawingml/2006/main">
            <a:r>
              <a:t>- Saliba's brief: founder staffing constraints are the proposed target segment, not a measured claim about all Replit users.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brief: existing phone lines and information systems remain in place.</a:t>
            </a:r>
          </a:p>
          <a:p xmlns:a="http://schemas.openxmlformats.org/drawingml/2006/main">
            <a:r>
              <a:t>- https://www.phoneiq.co/ (accessed 2026-10-01): workflow configuration, business tools, number routing and testing.</a:t>
            </a:r>
          </a:p>
          <a:p xmlns:a="http://schemas.openxmlformats.org/drawingml/2006/main">
            <a:r>
              <a:t>- A Replit-specific native integration is not asserted. Supported actions depend on the business's connected systems.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brief: salon appointments, service upsells and business hours.</a:t>
            </a:r>
          </a:p>
          <a:p xmlns:a="http://schemas.openxmlformats.org/drawingml/2006/main">
            <a:r>
              <a:t>- https://www.phoneiq.co/ (accessed 2026-10-01): salon booking illustration.</a:t>
            </a:r>
          </a:p>
          <a:p xmlns:a="http://schemas.openxmlformats.org/drawingml/2006/main">
            <a:r>
              <a:t>- This example is illustrative, not a reported customer result or proven Replit integration.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All three verticals and tasks come from Saliba's supplied partnership brief.</a:t>
            </a:r>
          </a:p>
          <a:p xmlns:a="http://schemas.openxmlformats.org/drawingml/2006/main">
            <a:r>
              <a:t>- These are use cases, not named customer deployments or a claim that every software integration is available.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brief: referral partnership and a good price for founders building on Replit.</a:t>
            </a:r>
          </a:p>
          <a:p xmlns:a="http://schemas.openxmlformats.org/drawingml/2006/main">
            <a:r>
              <a:t>- https://www.phoneiq.co/ (accessed 2026-10-01): configured setup and workflow testing.</a:t>
            </a:r>
          </a:p>
          <a:p xmlns:a="http://schemas.openxmlformats.org/drawingml/2006/main">
            <a:r>
              <a:t>- Proposed responsibilities and terms; no accepted partnership, commission, discount, native integration, or Replit endorsement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Proposed pilot design developed for this partnership proposal, not a committed or active program.</a:t>
            </a:r>
          </a:p>
          <a:p xmlns:a="http://schemas.openxmlformats.org/drawingml/2006/main">
            <a:r>
              <a:t>- Saliba's brief supplies the desired referral model and customer value.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partnership brief, 2026-10-01.</a:t>
            </a:r>
          </a:p>
          <a:p xmlns:a="http://schemas.openxmlformats.org/drawingml/2006/main">
            <a:r>
              <a:t>- https://replit.com/usecases/smb</a:t>
            </a:r>
          </a:p>
          <a:p xmlns:a="http://schemas.openxmlformats.org/drawingml/2006/main">
            <a:r>
              <a:t>- https://www.phoneiq.co/</a:t>
            </a:r>
          </a:p>
          <a:p xmlns:a="http://schemas.openxmlformats.org/drawingml/2006/main">
            <a:r>
              <a:t>- This is a proposed partnership. No Replit approval or joint program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f4f4f568bd45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e70206103d49ab" /><Relationship Type="http://schemas.openxmlformats.org/officeDocument/2006/relationships/slideLayout" Target="/ppt/slideLayouts/slideLayout1.xml" Id="Rfb8609d95ea340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8609d95ea340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d37a1d5d542c1" /><Relationship Type="http://schemas.openxmlformats.org/officeDocument/2006/relationships/image" Target="/ppt/media/image.png" Id="Rc388ec30935b4293" /><Relationship Type="http://schemas.openxmlformats.org/officeDocument/2006/relationships/notesSlide" Target="/ppt/notesSlides/notesSlide1.xml" Id="R4999f6324a8141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f5fb908cb42bd" /><Relationship Type="http://schemas.openxmlformats.org/officeDocument/2006/relationships/image" Target="/ppt/media/image2.png" Id="R70fd8c4cffee434c" /><Relationship Type="http://schemas.openxmlformats.org/officeDocument/2006/relationships/notesSlide" Target="/ppt/notesSlides/notesSlide2.xml" Id="R354f0c77fbaf4b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e443f027a448f4" /><Relationship Type="http://schemas.openxmlformats.org/officeDocument/2006/relationships/image" Target="/ppt/media/image3.png" Id="R83be689c9a6d4512" /><Relationship Type="http://schemas.openxmlformats.org/officeDocument/2006/relationships/notesSlide" Target="/ppt/notesSlides/notesSlide3.xml" Id="Ra11ffc33c8784c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1bd60007af4cea" /><Relationship Type="http://schemas.openxmlformats.org/officeDocument/2006/relationships/image" Target="/ppt/media/image4.png" Id="R2de01c19cdba439d" /><Relationship Type="http://schemas.openxmlformats.org/officeDocument/2006/relationships/notesSlide" Target="/ppt/notesSlides/notesSlide4.xml" Id="Rb00b361aface45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5f74b5ded48e7" /><Relationship Type="http://schemas.openxmlformats.org/officeDocument/2006/relationships/image" Target="/ppt/media/image5.png" Id="Rc99d15c82f364baa" /><Relationship Type="http://schemas.openxmlformats.org/officeDocument/2006/relationships/notesSlide" Target="/ppt/notesSlides/notesSlide5.xml" Id="R44f51c48733b409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f3606ac5d4b66" /><Relationship Type="http://schemas.openxmlformats.org/officeDocument/2006/relationships/image" Target="/ppt/media/image6.png" Id="R9dc2259a62b642e2" /><Relationship Type="http://schemas.openxmlformats.org/officeDocument/2006/relationships/notesSlide" Target="/ppt/notesSlides/notesSlide6.xml" Id="R6f03afc1b1334c6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bdbcaf223478c" /><Relationship Type="http://schemas.openxmlformats.org/officeDocument/2006/relationships/image" Target="/ppt/media/image7.png" Id="R735941d4a6514918" /><Relationship Type="http://schemas.openxmlformats.org/officeDocument/2006/relationships/notesSlide" Target="/ppt/notesSlides/notesSlide7.xml" Id="R5743b358ff2347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23d04d24240d6" /><Relationship Type="http://schemas.openxmlformats.org/officeDocument/2006/relationships/image" Target="/ppt/media/image8.png" Id="Ra56ba96154c64409" /><Relationship Type="http://schemas.openxmlformats.org/officeDocument/2006/relationships/notesSlide" Target="/ppt/notesSlides/notesSlide8.xml" Id="Rb3d5ca8f85de422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8ec30935b4293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2106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fd8c4cffee434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4385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e689c9a6d451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3501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e01c19cdba439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4397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d15c82f364baa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6079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2259a62b642e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7395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5941d4a651491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4610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6ba96154c6440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660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2026-10-01T15:08:51.3550000Z</dcterms:created>
  <dcterms:modified xsi:type="dcterms:W3CDTF">2026-10-01T15:08:51.3550000Z</dcterms:modified>
</coreProperties>
</file>