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ae3a95eeade480c" /><Relationship Type="http://schemas.openxmlformats.org/officeDocument/2006/relationships/extended-properties" Target="/docProps/app.xml" Id="R21beef90933e4570" /><Relationship Type="http://schemas.openxmlformats.org/officeDocument/2006/relationships/officeDocument" Target="/ppt/presentation.xml" Id="Rdd61b4c866c2404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b39b0e48a564314"/>
  </p:sldMasterIdLst>
  <p:notesMasterIdLst>
    <p:notesMasterId xmlns:r="http://schemas.openxmlformats.org/officeDocument/2006/relationships" r:id="Rcaf20a0b0a314da1"/>
  </p:notesMasterIdLst>
  <p:sldIdLst>
    <p:sldId xmlns:r="http://schemas.openxmlformats.org/officeDocument/2006/relationships" id="256" r:id="Rb9a0218a62d34779"/>
    <p:sldId xmlns:r="http://schemas.openxmlformats.org/officeDocument/2006/relationships" id="257" r:id="R99c49f2414354c5d"/>
    <p:sldId xmlns:r="http://schemas.openxmlformats.org/officeDocument/2006/relationships" id="258" r:id="R378da8fd677747d1"/>
    <p:sldId xmlns:r="http://schemas.openxmlformats.org/officeDocument/2006/relationships" id="259" r:id="Rbf1bdc56ce1b4756"/>
    <p:sldId xmlns:r="http://schemas.openxmlformats.org/officeDocument/2006/relationships" id="260" r:id="Rff0c9763d6d543e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5bce40afb894cec" /><Relationship Type="http://schemas.openxmlformats.org/officeDocument/2006/relationships/slideMaster" Target="/ppt/slideMasters/slideMaster1.xml" Id="R5b39b0e48a564314" /><Relationship Type="http://schemas.openxmlformats.org/officeDocument/2006/relationships/notesMaster" Target="/ppt/notesMasters/notesMaster1.xml" Id="Rcaf20a0b0a314da1" /><Relationship Type="http://schemas.openxmlformats.org/officeDocument/2006/relationships/presProps" Target="/ppt/presProps.xml" Id="R9a8594a05c444292" /><Relationship Type="http://schemas.openxmlformats.org/officeDocument/2006/relationships/tableStyles" Target="/ppt/tableStyles.xml" Id="R5b5b94efbdc34f4d" /><Relationship Type="http://schemas.openxmlformats.org/officeDocument/2006/relationships/slide" Target="/ppt/slides/slide1.xml" Id="Rb9a0218a62d34779" /><Relationship Type="http://schemas.openxmlformats.org/officeDocument/2006/relationships/slide" Target="/ppt/slides/slide2.xml" Id="R99c49f2414354c5d" /><Relationship Type="http://schemas.openxmlformats.org/officeDocument/2006/relationships/slide" Target="/ppt/slides/slide3.xml" Id="R378da8fd677747d1" /><Relationship Type="http://schemas.openxmlformats.org/officeDocument/2006/relationships/slide" Target="/ppt/slides/slide4.xml" Id="Rbf1bdc56ce1b4756" /><Relationship Type="http://schemas.openxmlformats.org/officeDocument/2006/relationships/slide" Target="/ppt/slides/slide5.xml" Id="Rff0c9763d6d543e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74afe07f8f54be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a42f091fc1846f2" /><Relationship Type="http://schemas.openxmlformats.org/officeDocument/2006/relationships/notesMaster" Target="/ppt/notesMasters/notesMaster1.xml" Id="R0742281a485c435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cfec01d6f434661" /><Relationship Type="http://schemas.openxmlformats.org/officeDocument/2006/relationships/notesMaster" Target="/ppt/notesMasters/notesMaster1.xml" Id="Re9825103ffc9484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e32159d9c0a4411" /><Relationship Type="http://schemas.openxmlformats.org/officeDocument/2006/relationships/notesMaster" Target="/ppt/notesMasters/notesMaster1.xml" Id="R1980a9d81588465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291dc9247144f2d" /><Relationship Type="http://schemas.openxmlformats.org/officeDocument/2006/relationships/notesMaster" Target="/ppt/notesMasters/notesMaster1.xml" Id="R3f90b0a9531f433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b2b7e329ab84172" /><Relationship Type="http://schemas.openxmlformats.org/officeDocument/2006/relationships/notesMaster" Target="/ppt/notesMasters/notesMaster1.xml" Id="R1fee6fe027b2410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Saliba's supplied brief, October 1, 2026: PhoneIQ connects existing phone lines and business systems; restaurant, salon, and property management examples; discounted partner referral offer.</a:t>
            </a:r>
          </a:p>
          <a:p xmlns:a="http://schemas.openxmlformats.org/drawingml/2006/main">
            <a:r>
              <a:t>- https://pebl.com/ and https://pebl.com/expertise/ (reviewed October 1, 2026): PE leadership advisory audience. This is audience context, not a partnership claim.</a:t>
            </a:r>
          </a:p>
          <a:p xmlns:a="http://schemas.openxmlformats.org/drawingml/2006/main">
            <a:r>
              <a:t>- https://www.phoneiq.co/brand-guide</a:t>
            </a:r>
          </a:p>
          <a:p xmlns:a="http://schemas.openxmlformats.org/drawingml/2006/main">
            <a:r>
              <a:t>- Illustrative workflows depend on configured and tested connections. Partner terms are proposed; no discount amount or performance metric is asserted.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Saliba's supplied brief, October 1, 2026: PhoneIQ connects existing phone lines and business systems; restaurant, salon, and property management examples; discounted partner referral offer.</a:t>
            </a:r>
          </a:p>
          <a:p xmlns:a="http://schemas.openxmlformats.org/drawingml/2006/main">
            <a:r>
              <a:t>- https://pebl.com/ and https://pebl.com/expertise/ (reviewed October 1, 2026): PE leadership advisory audience. This is audience context, not a partnership claim.</a:t>
            </a:r>
          </a:p>
          <a:p xmlns:a="http://schemas.openxmlformats.org/drawingml/2006/main">
            <a:r>
              <a:t>- https://www.phoneiq.co/brand-guide</a:t>
            </a:r>
          </a:p>
          <a:p xmlns:a="http://schemas.openxmlformats.org/drawingml/2006/main">
            <a:r>
              <a:t>- Illustrative workflows depend on configured and tested connections. Partner terms are proposed; no discount amount or performance metric is asserted.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Saliba's supplied brief, October 1, 2026: PhoneIQ connects existing phone lines and business systems; restaurant, salon, and property management examples; discounted partner referral offer.</a:t>
            </a:r>
          </a:p>
          <a:p xmlns:a="http://schemas.openxmlformats.org/drawingml/2006/main">
            <a:r>
              <a:t>- https://pebl.com/ and https://pebl.com/expertise/ (reviewed October 1, 2026): PE leadership advisory audience. This is audience context, not a partnership claim.</a:t>
            </a:r>
          </a:p>
          <a:p xmlns:a="http://schemas.openxmlformats.org/drawingml/2006/main">
            <a:r>
              <a:t>- https://www.phoneiq.co/brand-guide</a:t>
            </a:r>
          </a:p>
          <a:p xmlns:a="http://schemas.openxmlformats.org/drawingml/2006/main">
            <a:r>
              <a:t>- Illustrative workflows depend on configured and tested connections. Partner terms are proposed; no discount amount or performance metric is asserted.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Saliba's supplied brief, October 1, 2026: PhoneIQ connects existing phone lines and business systems; restaurant, salon, and property management examples; discounted partner referral offer.</a:t>
            </a:r>
          </a:p>
          <a:p xmlns:a="http://schemas.openxmlformats.org/drawingml/2006/main">
            <a:r>
              <a:t>- https://pebl.com/ and https://pebl.com/expertise/ (reviewed October 1, 2026): PE leadership advisory audience. This is audience context, not a partnership claim.</a:t>
            </a:r>
          </a:p>
          <a:p xmlns:a="http://schemas.openxmlformats.org/drawingml/2006/main">
            <a:r>
              <a:t>- https://www.phoneiq.co/brand-guide</a:t>
            </a:r>
          </a:p>
          <a:p xmlns:a="http://schemas.openxmlformats.org/drawingml/2006/main">
            <a:r>
              <a:t>- Illustrative workflows depend on configured and tested connections. Partner terms are proposed; no discount amount or performance metric is asserted.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Saliba's supplied brief, October 1, 2026: PhoneIQ connects existing phone lines and business systems; restaurant, salon, and property management examples; discounted partner referral offer.</a:t>
            </a:r>
          </a:p>
          <a:p xmlns:a="http://schemas.openxmlformats.org/drawingml/2006/main">
            <a:r>
              <a:t>- https://pebl.com/ and https://pebl.com/expertise/ (reviewed October 1, 2026): PE leadership advisory audience. This is audience context, not a partnership claim.</a:t>
            </a:r>
          </a:p>
          <a:p xmlns:a="http://schemas.openxmlformats.org/drawingml/2006/main">
            <a:r>
              <a:t>- https://www.phoneiq.co/brand-guide</a:t>
            </a:r>
          </a:p>
          <a:p xmlns:a="http://schemas.openxmlformats.org/drawingml/2006/main">
            <a:r>
              <a:t>- Illustrative workflows depend on configured and tested connections. Partner terms are proposed; no discount amount or performance metric is asserted.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4d5c53c7694ee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cb6271e11004e9f" /><Relationship Type="http://schemas.openxmlformats.org/officeDocument/2006/relationships/slideLayout" Target="/ppt/slideLayouts/slideLayout1.xml" Id="R987655fb51984c6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87655fb51984c6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8046797ef24f02" /><Relationship Type="http://schemas.openxmlformats.org/officeDocument/2006/relationships/image" Target="/ppt/media/image.png" Id="R4798138657164a9c" /><Relationship Type="http://schemas.openxmlformats.org/officeDocument/2006/relationships/notesSlide" Target="/ppt/notesSlides/notesSlide1.xml" Id="Re384ec1b24b042a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0bece9a2ed4777" /><Relationship Type="http://schemas.openxmlformats.org/officeDocument/2006/relationships/image" Target="/ppt/media/image2.png" Id="Rae829a2564284c36" /><Relationship Type="http://schemas.openxmlformats.org/officeDocument/2006/relationships/notesSlide" Target="/ppt/notesSlides/notesSlide2.xml" Id="Raaddb8e78cfc42f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d8535d058c48b9" /><Relationship Type="http://schemas.openxmlformats.org/officeDocument/2006/relationships/image" Target="/ppt/media/image3.png" Id="R8c89cea90c554ec2" /><Relationship Type="http://schemas.openxmlformats.org/officeDocument/2006/relationships/notesSlide" Target="/ppt/notesSlides/notesSlide3.xml" Id="R415a76acc5c1475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a0ef4f0f8745db" /><Relationship Type="http://schemas.openxmlformats.org/officeDocument/2006/relationships/image" Target="/ppt/media/image4.png" Id="Re4baa2ecadb0463e" /><Relationship Type="http://schemas.openxmlformats.org/officeDocument/2006/relationships/notesSlide" Target="/ppt/notesSlides/notesSlide4.xml" Id="R42ff6d23f82d4a6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e12f77754a497c" /><Relationship Type="http://schemas.openxmlformats.org/officeDocument/2006/relationships/image" Target="/ppt/media/image5.png" Id="R75844efa9b4348bd" /><Relationship Type="http://schemas.openxmlformats.org/officeDocument/2006/relationships/notesSlide" Target="/ppt/notesSlides/notesSlide5.xml" Id="R2effb5cf41bd42b5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98138657164a9c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460145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829a2564284c36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44731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89cea90c554ec2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814748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baa2ecadb0463e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544723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844efa9b4348bd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4263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2026-10-01T17:55:35.5090000Z</dcterms:created>
  <dcterms:modified xsi:type="dcterms:W3CDTF">2026-10-01T17:55:35.5090000Z</dcterms:modified>
</coreProperties>
</file>